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7946F-22A8-4A69-8284-DBC84296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605957-5E07-4169-A524-7E27341D8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8C000-1CDF-4A5D-938B-A4962F0F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664F9-9315-417F-89BF-6AF00DCF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5657F-9D4C-497F-8BB3-E73A808E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5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F6FF9-07A1-48C5-890D-47E1E016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D5AD44-D37A-422A-8D94-0DBC50405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CD704-9154-40AA-A6FA-B604E8CF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7D9B1-1CDF-4358-9FC3-DDFDAB33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44B81-ECEA-47CD-902A-92EC0F64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CFF6E2-6D97-4930-9F15-CA435ACFF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A2CEC-27E4-4C8F-8D50-38C8B242E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1887D-FC54-4FFA-AB78-A92A4545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A4E7E-5064-43FE-B9BA-5ECBF51B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06726-F986-4C1C-B4C3-05F0B3D3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10985-7DFE-4700-9232-1916D832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EFF36-0239-4F62-BA15-573EC494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59AC0-BAC9-45DF-BAB6-E1C13697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C01F8-5974-4B93-BFB2-3A60F69E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0D8B5-B757-471C-9763-3E4F60F7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51E3D-1FCA-43A4-98AB-D38C8301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F3B1A-9BF0-48CE-AD2E-A350B16F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EF1DF-D2C0-426F-84D6-C42FDF81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BC7E9-E09E-40D5-A227-2895C10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47EC2-0CC8-477B-945D-173EBCAB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64686-0A88-4341-A4B6-B93464B5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1BA4E-09F9-452C-9EEC-CF4171BD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E0BB3-0C6C-4A89-8162-CF5B09CBD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A8434-3ECC-49F6-A735-E55C06C4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1B2BE6-CA96-44F7-AB37-D71E7088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D6140-0307-418F-B944-A0574CE6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34DB1-F87C-497D-ADAD-A4304449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0BF54-A4E8-4D21-9ABB-152CFC9C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EC0A8F-5129-49DE-97CE-890113FE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BEB1BA-21E8-44CA-BCAC-B7ECDBB43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8B74F-7086-4BFF-B688-E2DCE9A16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CFD48A-A420-4AD5-86EA-40D31EC9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06A79E-1F10-4052-B533-85AB546A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CA1B47-17BC-44AD-A5D6-63F529C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E7AE5-EB1D-49CE-819E-557568EC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C7591F-8AB5-4D72-8405-1A1597DC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856A9-4F67-40A0-8282-E65491B1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E03103-940D-40AF-8EA4-1BC45A3E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0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DA673E-FAD5-47D8-B11F-E0B40039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B28ABE-095E-4CB2-9A2C-0A14D50B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BAF74-C3DC-4307-9DE0-D2D845DC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E1B8B-5158-4552-9F74-4F4CB566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142BD-F3FC-4952-88BB-E552D19F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8FC4E7-4476-456F-AA66-D3428FA82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A6484-20F5-44AC-9B8B-FAF29799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290F52-4B1D-4843-8C6B-396B1C82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1BA7-29BB-42B0-86A0-52FB7F95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2C061-BCB6-4165-BBBB-1E094E0F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2FE3A-E270-4FB4-B3AB-5AAAB5DB7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04BED-D096-4059-BC74-E5542E903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8857A2-FA2A-4C67-9ADC-2DCCEFCC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0E5EC-5A3B-4165-851E-1BD3B0E9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EBC57-33AF-43DE-98EE-16205F5D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1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45C6-D12C-47D9-86E2-9A738D44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73F4ED-49D2-4FA1-81B7-7ABB455A7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90082-A5B2-4A24-B6D5-2058A083E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BEE6-BF47-42BE-B5A5-7E871D044B9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87335-1885-4B4F-A6BE-9D0FB2574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1086F-4FC9-4069-A2FF-37E0F926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D28B-489F-4D98-B16D-E2116B1C7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Sytchev</dc:creator>
  <cp:lastModifiedBy>Boris Sytchev</cp:lastModifiedBy>
  <cp:revision>1</cp:revision>
  <dcterms:created xsi:type="dcterms:W3CDTF">2017-12-06T09:40:17Z</dcterms:created>
  <dcterms:modified xsi:type="dcterms:W3CDTF">2017-12-06T09:41:40Z</dcterms:modified>
</cp:coreProperties>
</file>